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فتيات الكشافة يكسبن شارات في مجالات العلوم والتكنولوجيا والهندسة والرياضيات  - TryEngineering.org بدعم من IEEE">
            <a:extLst>
              <a:ext uri="{FF2B5EF4-FFF2-40B4-BE49-F238E27FC236}">
                <a16:creationId xmlns:a16="http://schemas.microsoft.com/office/drawing/2014/main" id="{D36142FD-59AF-4F2F-8ED1-743DF3E90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225" y="2566987"/>
            <a:ext cx="2647950" cy="17240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1802F7-53E6-4F6A-9226-AA7628448ED3}"/>
              </a:ext>
            </a:extLst>
          </p:cNvPr>
          <p:cNvSpPr/>
          <p:nvPr/>
        </p:nvSpPr>
        <p:spPr>
          <a:xfrm>
            <a:off x="7515225" y="4698357"/>
            <a:ext cx="2771775" cy="461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فريق الكشافة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B50CCF-2E91-404E-BC68-CB29919C3C00}"/>
              </a:ext>
            </a:extLst>
          </p:cNvPr>
          <p:cNvSpPr/>
          <p:nvPr/>
        </p:nvSpPr>
        <p:spPr>
          <a:xfrm>
            <a:off x="4743450" y="1107432"/>
            <a:ext cx="2771775" cy="461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فرق العمل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8" name="Picture 4" descr="عوامل نجاح العمل التطوعي | المرسال">
            <a:extLst>
              <a:ext uri="{FF2B5EF4-FFF2-40B4-BE49-F238E27FC236}">
                <a16:creationId xmlns:a16="http://schemas.microsoft.com/office/drawing/2014/main" id="{C43E4493-A7AF-4014-B2EB-A2A2F7493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675" y="2443162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C3592A-6BD6-434B-84AE-F3FE0E2C1561}"/>
              </a:ext>
            </a:extLst>
          </p:cNvPr>
          <p:cNvSpPr/>
          <p:nvPr/>
        </p:nvSpPr>
        <p:spPr>
          <a:xfrm>
            <a:off x="2581274" y="4698357"/>
            <a:ext cx="2771775" cy="461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فريق المتطوعين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76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40B60F-6916-42F6-9123-95B75DE53790}"/>
</file>

<file path=docProps/app.xml><?xml version="1.0" encoding="utf-8"?>
<Properties xmlns="http://schemas.openxmlformats.org/officeDocument/2006/extended-properties" xmlns:vt="http://schemas.openxmlformats.org/officeDocument/2006/docPropsVTypes">
  <TotalTime>5564</TotalTime>
  <Words>16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2024-01-02T05:50:29Z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